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59"/>
    <p:restoredTop sz="94694"/>
  </p:normalViewPr>
  <p:slideViewPr>
    <p:cSldViewPr snapToGrid="0" snapToObjects="1">
      <p:cViewPr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E5B9B-883D-E047-9552-2261E4AD6FD6}" type="datetimeFigureOut">
              <a:rPr lang="en-US" smtClean="0"/>
              <a:t>10/1/19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657FC6-0AAD-9547-B617-699633F913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0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57FC6-0AAD-9547-B617-699633F9131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469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Manual dataset, up and down libraries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657FC6-0AAD-9547-B617-699633F9131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26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0627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412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462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457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4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858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599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333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26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66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653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84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AD8E7-294D-4D43-9476-2DE3B7F45D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0124" y="1438183"/>
            <a:ext cx="8931676" cy="2594481"/>
          </a:xfrm>
        </p:spPr>
        <p:txBody>
          <a:bodyPr>
            <a:noAutofit/>
          </a:bodyPr>
          <a:lstStyle/>
          <a:p>
            <a:r>
              <a:rPr lang="en-US" sz="3200" noProof="1">
                <a:ea typeface="Palatino" pitchFamily="2" charset="77"/>
              </a:rPr>
              <a:t>Semı-automatıc segmentatıon and annotatıon of vıdeos usıng alıgnment wıth audıo subtıtles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5D85B4-8D7E-CF4D-BA9C-C8F46DC2D8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tr-TR" dirty="0">
              <a:latin typeface="Palatino" pitchFamily="2" charset="77"/>
              <a:ea typeface="Palatino" pitchFamily="2" charset="77"/>
            </a:endParaRPr>
          </a:p>
          <a:p>
            <a:r>
              <a:rPr lang="tr-TR" sz="2200" dirty="0">
                <a:ea typeface="Palatino" pitchFamily="2" charset="77"/>
              </a:rPr>
              <a:t>BERKE ESMER	 	CEMAL AYTEKİN</a:t>
            </a:r>
          </a:p>
        </p:txBody>
      </p:sp>
    </p:spTree>
    <p:extLst>
      <p:ext uri="{BB962C8B-B14F-4D97-AF65-F5344CB8AC3E}">
        <p14:creationId xmlns:p14="http://schemas.microsoft.com/office/powerpoint/2010/main" val="4205929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D1FB4-6A28-EF42-8931-4338FC4DB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67" y="513931"/>
            <a:ext cx="3113596" cy="1188720"/>
          </a:xfrm>
        </p:spPr>
        <p:txBody>
          <a:bodyPr>
            <a:normAutofit/>
          </a:bodyPr>
          <a:lstStyle/>
          <a:p>
            <a:r>
              <a:rPr lang="en-US" sz="2400" dirty="0"/>
              <a:t>Hands up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05A2DE-7E24-C947-99A7-93F43003B058}"/>
              </a:ext>
            </a:extLst>
          </p:cNvPr>
          <p:cNvSpPr txBox="1">
            <a:spLocks/>
          </p:cNvSpPr>
          <p:nvPr/>
        </p:nvSpPr>
        <p:spPr bwMode="black">
          <a:xfrm>
            <a:off x="7658639" y="513931"/>
            <a:ext cx="3113596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Hands DOWN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E263E5-07C4-3D4C-B636-3B1DA8250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694" y="4998806"/>
            <a:ext cx="2165737" cy="12172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C5D2AE-06DA-CD44-AF41-19E2779D4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694" y="3480515"/>
            <a:ext cx="2165737" cy="12172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881552-A2DB-6B47-8D7A-3076EA1AE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3694" y="1962224"/>
            <a:ext cx="2165739" cy="12172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2DDEA7-0C76-9540-B917-5BB8ED2998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2568" y="4998804"/>
            <a:ext cx="2165737" cy="12172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00CE3B4-BB9C-2E4F-A72A-58F03FBA17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2571" y="3480515"/>
            <a:ext cx="2165735" cy="12172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1AF84A0-A70E-7B47-98FF-68E9391151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2569" y="1962225"/>
            <a:ext cx="2165737" cy="121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4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C5BE1-B397-9146-860B-0B576238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B396F-DCE5-D648-8386-0EB0E6293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200" dirty="0"/>
          </a:p>
          <a:p>
            <a:r>
              <a:rPr lang="en-US" sz="2200" dirty="0"/>
              <a:t>Frame motion blur reduction</a:t>
            </a:r>
          </a:p>
          <a:p>
            <a:r>
              <a:rPr lang="en-US" sz="2200" dirty="0"/>
              <a:t>Key point JSON interpretation</a:t>
            </a:r>
          </a:p>
          <a:p>
            <a:r>
              <a:rPr lang="en-US" sz="2200" dirty="0"/>
              <a:t>Video segmentation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45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44779-DBBA-AE48-921D-654ADE20A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noProof="1">
                <a:latin typeface="Palatino" pitchFamily="2" charset="77"/>
                <a:ea typeface="Palatino" pitchFamily="2" charset="77"/>
              </a:rPr>
              <a:t>Project outlıne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F398B-E0E2-CB4E-BD28-8985B0304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sz="2200" noProof="1"/>
              <a:t>The project contains the following features,</a:t>
            </a:r>
          </a:p>
          <a:p>
            <a:pPr marL="0" indent="0">
              <a:buNone/>
            </a:pPr>
            <a:endParaRPr lang="tr-TR" sz="2200" noProof="1"/>
          </a:p>
          <a:p>
            <a:r>
              <a:rPr lang="tr-TR" sz="2200" noProof="1"/>
              <a:t>Speech Recognition</a:t>
            </a:r>
          </a:p>
          <a:p>
            <a:r>
              <a:rPr lang="tr-TR" sz="2200" noProof="1"/>
              <a:t>Use of body pose detection software</a:t>
            </a:r>
          </a:p>
          <a:p>
            <a:r>
              <a:rPr lang="tr-TR" sz="2200" noProof="1"/>
              <a:t>Clustering in time</a:t>
            </a:r>
          </a:p>
          <a:p>
            <a:r>
              <a:rPr lang="tr-TR" sz="2200" noProof="1"/>
              <a:t>GUI design for annotation</a:t>
            </a:r>
          </a:p>
          <a:p>
            <a:endParaRPr lang="tr-TR" noProof="1"/>
          </a:p>
          <a:p>
            <a:endParaRPr lang="tr-TR" noProof="1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65907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C519D-AF2A-594E-B765-01369558C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>
            <a:normAutofit/>
          </a:bodyPr>
          <a:lstStyle/>
          <a:p>
            <a:r>
              <a:rPr lang="en-US" sz="3200" dirty="0"/>
              <a:t>Week one</a:t>
            </a:r>
          </a:p>
        </p:txBody>
      </p:sp>
    </p:spTree>
    <p:extLst>
      <p:ext uri="{BB962C8B-B14F-4D97-AF65-F5344CB8AC3E}">
        <p14:creationId xmlns:p14="http://schemas.microsoft.com/office/powerpoint/2010/main" val="1987817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5B3A7-838B-B84D-90B1-F1545EC11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Agenda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857DF-1394-0143-A0FB-F130FC6C3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255264"/>
          </a:xfrm>
        </p:spPr>
        <p:txBody>
          <a:bodyPr>
            <a:normAutofit/>
          </a:bodyPr>
          <a:lstStyle/>
          <a:p>
            <a:r>
              <a:rPr lang="en-US" sz="2200" noProof="1"/>
              <a:t>Openpose framework</a:t>
            </a:r>
          </a:p>
          <a:p>
            <a:r>
              <a:rPr lang="en-US" sz="2200" noProof="1"/>
              <a:t>Demo examples, Key point JSON output</a:t>
            </a:r>
          </a:p>
          <a:p>
            <a:r>
              <a:rPr lang="en-US" sz="2200" noProof="1"/>
              <a:t>Python scripts – Frame Generator &amp; Subtitle Parser</a:t>
            </a:r>
          </a:p>
          <a:p>
            <a:r>
              <a:rPr lang="en-US" sz="2200" noProof="1"/>
              <a:t>Google CoLab, Docker images</a:t>
            </a:r>
          </a:p>
          <a:p>
            <a:r>
              <a:rPr lang="en-US" sz="2200" noProof="1"/>
              <a:t>Manual dataset creation</a:t>
            </a:r>
          </a:p>
          <a:p>
            <a:r>
              <a:rPr lang="en-US" sz="2200" noProof="1"/>
              <a:t>Tensorflow, Keras</a:t>
            </a:r>
          </a:p>
          <a:p>
            <a:r>
              <a:rPr lang="en-US" sz="2200" noProof="1"/>
              <a:t>Github</a:t>
            </a:r>
          </a:p>
          <a:p>
            <a:endParaRPr lang="en-US" sz="2200" noProof="1"/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792757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789A4-745B-7140-A20D-4B4857EF6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Community-based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4B588-5B0D-FC42-AF9B-A7D9FED9E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200" dirty="0"/>
              <a:t>Google </a:t>
            </a:r>
            <a:r>
              <a:rPr lang="en-US" sz="2200" dirty="0" err="1"/>
              <a:t>CoLab</a:t>
            </a:r>
            <a:endParaRPr lang="en-US" sz="2200" dirty="0"/>
          </a:p>
          <a:p>
            <a:r>
              <a:rPr lang="en-US" sz="2200" dirty="0"/>
              <a:t>Docker</a:t>
            </a:r>
          </a:p>
        </p:txBody>
      </p:sp>
    </p:spTree>
    <p:extLst>
      <p:ext uri="{BB962C8B-B14F-4D97-AF65-F5344CB8AC3E}">
        <p14:creationId xmlns:p14="http://schemas.microsoft.com/office/powerpoint/2010/main" val="522228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original.mp4">
            <a:hlinkClick r:id="" action="ppaction://media"/>
            <a:extLst>
              <a:ext uri="{FF2B5EF4-FFF2-40B4-BE49-F238E27FC236}">
                <a16:creationId xmlns:a16="http://schemas.microsoft.com/office/drawing/2014/main" id="{4D93D990-1453-0F4B-B3A2-6F9CD5892D1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9710" y="367420"/>
            <a:ext cx="10892580" cy="6123159"/>
          </a:xfrm>
        </p:spPr>
      </p:pic>
    </p:spTree>
    <p:extLst>
      <p:ext uri="{BB962C8B-B14F-4D97-AF65-F5344CB8AC3E}">
        <p14:creationId xmlns:p14="http://schemas.microsoft.com/office/powerpoint/2010/main" val="1363517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descr="output.mp4">
            <a:hlinkClick r:id="" action="ppaction://media"/>
            <a:extLst>
              <a:ext uri="{FF2B5EF4-FFF2-40B4-BE49-F238E27FC236}">
                <a16:creationId xmlns:a16="http://schemas.microsoft.com/office/drawing/2014/main" id="{CB5EA59F-9BF4-EE42-9D9A-C4E9361670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3100" y="381000"/>
            <a:ext cx="108458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24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8716DD-5D63-4049-8DC8-DBFD3FAE1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4654" y="4292128"/>
            <a:ext cx="2366211" cy="13299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2B3FB7-0F98-C341-8AA4-DE8EA16CF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894" y="4292129"/>
            <a:ext cx="2366211" cy="13299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8AD99E-FCD1-414E-A701-B3B22E5FC7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1136" y="4292130"/>
            <a:ext cx="2366211" cy="13299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D03498-702C-0B47-B071-7A428A8E3D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4655" y="2468404"/>
            <a:ext cx="2366211" cy="13299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B00B5E-47CA-3441-BD96-9ECFF74934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2894" y="2468403"/>
            <a:ext cx="2366211" cy="13299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73CB550-8624-7C4A-8DCB-D4F78C9E1D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1132" y="2468403"/>
            <a:ext cx="2366215" cy="132995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9F80EB8-42AC-FF4A-809A-2D6271288D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94649" y="655719"/>
            <a:ext cx="2366209" cy="132995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214871B-D936-7049-84D6-C2AD356142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12893" y="693007"/>
            <a:ext cx="2366211" cy="132995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935807F-6868-1940-929E-EC37DEEA0C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31132" y="693007"/>
            <a:ext cx="2366216" cy="132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271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078F8F-EB47-FA46-A780-84EED9CA0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700" y="731463"/>
            <a:ext cx="8677619" cy="53950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C6F03F-7FEB-8A41-899E-B50D18F12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282" y="2764021"/>
            <a:ext cx="2366215" cy="132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95390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{CA2CE211-1D78-0D44-927F-4D4769C3D265}tf10001120</Template>
  <TotalTime>70</TotalTime>
  <Words>99</Words>
  <Application>Microsoft Macintosh PowerPoint</Application>
  <PresentationFormat>Widescreen</PresentationFormat>
  <Paragraphs>35</Paragraphs>
  <Slides>11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Palatino</vt:lpstr>
      <vt:lpstr>Parcel</vt:lpstr>
      <vt:lpstr>Semı-automatıc segmentatıon and annotatıon of vıdeos usıng alıgnment wıth audıo subtıtles</vt:lpstr>
      <vt:lpstr>Project outlıne</vt:lpstr>
      <vt:lpstr>Week one</vt:lpstr>
      <vt:lpstr>Agenda </vt:lpstr>
      <vt:lpstr>Community-based work</vt:lpstr>
      <vt:lpstr>PowerPoint Presentation</vt:lpstr>
      <vt:lpstr>PowerPoint Presentation</vt:lpstr>
      <vt:lpstr>PowerPoint Presentation</vt:lpstr>
      <vt:lpstr>PowerPoint Presentation</vt:lpstr>
      <vt:lpstr>Hands up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Semı-automatıc segmentatıon and annotatıon of vıdeos usıng alıgnment wıth audıo subtıtles</dc:title>
  <dc:creator>berkethetechnerd@outlook.com</dc:creator>
  <cp:lastModifiedBy>berkethetechnerd@outlook.com</cp:lastModifiedBy>
  <cp:revision>8</cp:revision>
  <dcterms:created xsi:type="dcterms:W3CDTF">2019-09-30T21:03:49Z</dcterms:created>
  <dcterms:modified xsi:type="dcterms:W3CDTF">2019-09-30T22:14:45Z</dcterms:modified>
</cp:coreProperties>
</file>

<file path=docProps/thumbnail.jpeg>
</file>